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66" r:id="rId5"/>
    <p:sldId id="267" r:id="rId6"/>
    <p:sldId id="268" r:id="rId7"/>
    <p:sldId id="269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87D3E8-DEE3-0AAA-2ADA-EBA1BB07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D46C82-5348-821F-D2FE-1D4BFEEA0CA8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5BF87A8-665D-A88D-9561-9DBFC4FF27B4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03C8ED6-C555-97C9-A89C-380AB027292F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9C58B9C-DAFF-2B41-5C76-5BD4D2F103AE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C9DBD6B-A207-6569-D934-C1A5C2CDE484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44369A9-B1A9-A6E0-A0DF-96B53F42D865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A6FD81-8376-F3B2-BAE8-45C64FBD39B7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2F2195-E756-4804-D22A-3B235D8DC3FE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3D6CD4-EE52-3AF6-4C26-2CC47966A2B1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F8D1579-7307-ED57-5347-4C74EC368435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BFC101-5BA3-ACA8-5497-5DDA0062A495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E40DDFB-F224-E5C1-A1EE-836F87476580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82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1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24350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33627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296352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76564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表, Rectangle 的圖片&#10;&#10;自動產生的描述">
            <a:extLst>
              <a:ext uri="{FF2B5EF4-FFF2-40B4-BE49-F238E27FC236}">
                <a16:creationId xmlns:a16="http://schemas.microsoft.com/office/drawing/2014/main" id="{4B07FC18-797F-3CC3-AA83-DC42FE7A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2" name="乘號 1">
            <a:extLst>
              <a:ext uri="{FF2B5EF4-FFF2-40B4-BE49-F238E27FC236}">
                <a16:creationId xmlns:a16="http://schemas.microsoft.com/office/drawing/2014/main" id="{0783565C-DC26-1119-0FFD-BFBF8C678DCD}"/>
              </a:ext>
            </a:extLst>
          </p:cNvPr>
          <p:cNvSpPr/>
          <p:nvPr/>
        </p:nvSpPr>
        <p:spPr>
          <a:xfrm>
            <a:off x="3898371" y="1826938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2032DB23-B4C1-BAD3-852A-80505FAB3426}"/>
              </a:ext>
            </a:extLst>
          </p:cNvPr>
          <p:cNvSpPr/>
          <p:nvPr/>
        </p:nvSpPr>
        <p:spPr>
          <a:xfrm>
            <a:off x="3884549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D26B726F-0961-69FA-1679-6F9E47A33930}"/>
              </a:ext>
            </a:extLst>
          </p:cNvPr>
          <p:cNvSpPr/>
          <p:nvPr/>
        </p:nvSpPr>
        <p:spPr>
          <a:xfrm>
            <a:off x="840122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125</Words>
  <Application>Microsoft Office PowerPoint</Application>
  <PresentationFormat>自訂</PresentationFormat>
  <Paragraphs>75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</dc:creator>
  <cp:lastModifiedBy>cooool Sun</cp:lastModifiedBy>
  <cp:revision>38</cp:revision>
  <dcterms:created xsi:type="dcterms:W3CDTF">2021-03-31T05:19:42Z</dcterms:created>
  <dcterms:modified xsi:type="dcterms:W3CDTF">2024-03-31T11:50:49Z</dcterms:modified>
</cp:coreProperties>
</file>