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70" r:id="rId4"/>
    <p:sldId id="271" r:id="rId5"/>
    <p:sldId id="272" r:id="rId6"/>
    <p:sldId id="273" r:id="rId7"/>
    <p:sldId id="269" r:id="rId8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39" d="100"/>
          <a:sy n="39" d="100"/>
        </p:scale>
        <p:origin x="22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7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58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46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55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04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0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74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61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25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96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21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18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設計 的圖片&#10;&#10;自動產生的描述">
            <a:extLst>
              <a:ext uri="{FF2B5EF4-FFF2-40B4-BE49-F238E27FC236}">
                <a16:creationId xmlns:a16="http://schemas.microsoft.com/office/drawing/2014/main" id="{1A8E07B4-FE15-C9B2-9FB8-5F2071752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0"/>
            <a:ext cx="7558636" cy="10691813"/>
          </a:xfrm>
          <a:prstGeom prst="rect">
            <a:avLst/>
          </a:prstGeom>
        </p:spPr>
      </p:pic>
      <p:sp>
        <p:nvSpPr>
          <p:cNvPr id="39" name="文字方塊 38">
            <a:extLst>
              <a:ext uri="{FF2B5EF4-FFF2-40B4-BE49-F238E27FC236}">
                <a16:creationId xmlns:a16="http://schemas.microsoft.com/office/drawing/2014/main" id="{E8D46C82-5348-821F-D2FE-1D4BFEEA0CA8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F5BF87A8-665D-A88D-9561-9DBFC4FF27B4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C03C8ED6-C555-97C9-A89C-380AB027292F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99C58B9C-DAFF-2B41-5C76-5BD4D2F103AE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5C9DBD6B-A207-6569-D934-C1A5C2CDE484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F44369A9-B1A9-A6E0-A0DF-96B53F42D865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DA6FD81-8376-F3B2-BAE8-45C64FBD39B7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F2F2195-E756-4804-D22A-3B235D8DC3FE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D3D6CD4-EE52-3AF6-4C26-2CC47966A2B1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1F8D1579-7307-ED57-5347-4C74EC368435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5ABFC101-5BA3-ACA8-5497-5DDA0062A495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4E40DDFB-F224-E5C1-A1EE-836F87476580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114827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Rectangle, 設計 的圖片&#10;&#10;自動產生的描述">
            <a:extLst>
              <a:ext uri="{FF2B5EF4-FFF2-40B4-BE49-F238E27FC236}">
                <a16:creationId xmlns:a16="http://schemas.microsoft.com/office/drawing/2014/main" id="{241683A1-5E14-97B4-0039-ACB8E5D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3ED3A75-2C80-4F67-8808-B1E1DC414DDD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4E77B94-E280-430C-B9CF-3ADC2339B65B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09CA72F-D1D3-46FF-9581-F1CBD522945F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FCCAF18E-BAF6-4635-934A-93F85CF013A5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81208F9-1ED4-42E7-B39D-62B9AA76BE6A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9FFCAF3-5B21-4492-9337-C79B54507E3F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BBA504E-B75D-41D5-8510-526102C0057B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17BC80A-8171-4572-B7D3-C7D5F8E00CAF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12F76DB1-BD7C-48B6-BC6B-40ECDDFCE1C4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18197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Rectangle, 設計 的圖片&#10;&#10;自動產生的描述">
            <a:extLst>
              <a:ext uri="{FF2B5EF4-FFF2-40B4-BE49-F238E27FC236}">
                <a16:creationId xmlns:a16="http://schemas.microsoft.com/office/drawing/2014/main" id="{241683A1-5E14-97B4-0039-ACB8E5D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3ED3A75-2C80-4F67-8808-B1E1DC414DDD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4E77B94-E280-430C-B9CF-3ADC2339B65B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09CA72F-D1D3-46FF-9581-F1CBD522945F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FCCAF18E-BAF6-4635-934A-93F85CF013A5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81208F9-1ED4-42E7-B39D-62B9AA76BE6A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9FFCAF3-5B21-4492-9337-C79B54507E3F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BBA504E-B75D-41D5-8510-526102C0057B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17BC80A-8171-4572-B7D3-C7D5F8E00CAF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12F76DB1-BD7C-48B6-BC6B-40ECDDFCE1C4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309800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Rectangle, 設計 的圖片&#10;&#10;自動產生的描述">
            <a:extLst>
              <a:ext uri="{FF2B5EF4-FFF2-40B4-BE49-F238E27FC236}">
                <a16:creationId xmlns:a16="http://schemas.microsoft.com/office/drawing/2014/main" id="{241683A1-5E14-97B4-0039-ACB8E5D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3ED3A75-2C80-4F67-8808-B1E1DC414DDD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4E77B94-E280-430C-B9CF-3ADC2339B65B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09CA72F-D1D3-46FF-9581-F1CBD522945F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FCCAF18E-BAF6-4635-934A-93F85CF013A5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81208F9-1ED4-42E7-B39D-62B9AA76BE6A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9FFCAF3-5B21-4492-9337-C79B54507E3F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BBA504E-B75D-41D5-8510-526102C0057B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17BC80A-8171-4572-B7D3-C7D5F8E00CAF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12F76DB1-BD7C-48B6-BC6B-40ECDDFCE1C4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222675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Rectangle, 設計 的圖片&#10;&#10;自動產生的描述">
            <a:extLst>
              <a:ext uri="{FF2B5EF4-FFF2-40B4-BE49-F238E27FC236}">
                <a16:creationId xmlns:a16="http://schemas.microsoft.com/office/drawing/2014/main" id="{241683A1-5E14-97B4-0039-ACB8E5D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3ED3A75-2C80-4F67-8808-B1E1DC414DDD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4E77B94-E280-430C-B9CF-3ADC2339B65B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09CA72F-D1D3-46FF-9581-F1CBD522945F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FCCAF18E-BAF6-4635-934A-93F85CF013A5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81208F9-1ED4-42E7-B39D-62B9AA76BE6A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9FFCAF3-5B21-4492-9337-C79B54507E3F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BBA504E-B75D-41D5-8510-526102C0057B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17BC80A-8171-4572-B7D3-C7D5F8E00CAF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12F76DB1-BD7C-48B6-BC6B-40ECDDFCE1C4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410948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Rectangle, 設計 的圖片&#10;&#10;自動產生的描述">
            <a:extLst>
              <a:ext uri="{FF2B5EF4-FFF2-40B4-BE49-F238E27FC236}">
                <a16:creationId xmlns:a16="http://schemas.microsoft.com/office/drawing/2014/main" id="{241683A1-5E14-97B4-0039-ACB8E5D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3ED3A75-2C80-4F67-8808-B1E1DC414DDD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4E77B94-E280-430C-B9CF-3ADC2339B65B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09CA72F-D1D3-46FF-9581-F1CBD522945F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FCCAF18E-BAF6-4635-934A-93F85CF013A5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81208F9-1ED4-42E7-B39D-62B9AA76BE6A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9FFCAF3-5B21-4492-9337-C79B54507E3F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BBA504E-B75D-41D5-8510-526102C0057B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17BC80A-8171-4572-B7D3-C7D5F8E00CAF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12F76DB1-BD7C-48B6-BC6B-40ECDDFCE1C4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67982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文字, 螢幕擷取畫面, Rectangle, 設計 的圖片&#10;&#10;自動產生的描述">
            <a:extLst>
              <a:ext uri="{FF2B5EF4-FFF2-40B4-BE49-F238E27FC236}">
                <a16:creationId xmlns:a16="http://schemas.microsoft.com/office/drawing/2014/main" id="{D545FF9C-1B33-EEB5-DCF5-98390C69D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3" name="乘號 2">
            <a:extLst>
              <a:ext uri="{FF2B5EF4-FFF2-40B4-BE49-F238E27FC236}">
                <a16:creationId xmlns:a16="http://schemas.microsoft.com/office/drawing/2014/main" id="{2032DB23-B4C1-BAD3-852A-80505FAB3426}"/>
              </a:ext>
            </a:extLst>
          </p:cNvPr>
          <p:cNvSpPr/>
          <p:nvPr/>
        </p:nvSpPr>
        <p:spPr>
          <a:xfrm>
            <a:off x="3884549" y="6326785"/>
            <a:ext cx="2832100" cy="3746500"/>
          </a:xfrm>
          <a:prstGeom prst="mathMultiply">
            <a:avLst>
              <a:gd name="adj1" fmla="val 185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乘號 4">
            <a:extLst>
              <a:ext uri="{FF2B5EF4-FFF2-40B4-BE49-F238E27FC236}">
                <a16:creationId xmlns:a16="http://schemas.microsoft.com/office/drawing/2014/main" id="{D26B726F-0961-69FA-1679-6F9E47A33930}"/>
              </a:ext>
            </a:extLst>
          </p:cNvPr>
          <p:cNvSpPr/>
          <p:nvPr/>
        </p:nvSpPr>
        <p:spPr>
          <a:xfrm>
            <a:off x="840122" y="6326785"/>
            <a:ext cx="2832100" cy="3746500"/>
          </a:xfrm>
          <a:prstGeom prst="mathMultiply">
            <a:avLst>
              <a:gd name="adj1" fmla="val 185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乘號 6">
            <a:extLst>
              <a:ext uri="{FF2B5EF4-FFF2-40B4-BE49-F238E27FC236}">
                <a16:creationId xmlns:a16="http://schemas.microsoft.com/office/drawing/2014/main" id="{0783565C-DC26-1119-0FFD-BFBF8C678DCD}"/>
              </a:ext>
            </a:extLst>
          </p:cNvPr>
          <p:cNvSpPr/>
          <p:nvPr/>
        </p:nvSpPr>
        <p:spPr>
          <a:xfrm>
            <a:off x="3898371" y="1826938"/>
            <a:ext cx="2832100" cy="3746500"/>
          </a:xfrm>
          <a:prstGeom prst="mathMultiply">
            <a:avLst>
              <a:gd name="adj1" fmla="val 185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626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125</Words>
  <Application>Microsoft Office PowerPoint</Application>
  <PresentationFormat>自訂</PresentationFormat>
  <Paragraphs>75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chun</dc:creator>
  <cp:lastModifiedBy>cooool Sun</cp:lastModifiedBy>
  <cp:revision>38</cp:revision>
  <dcterms:created xsi:type="dcterms:W3CDTF">2021-03-31T05:19:42Z</dcterms:created>
  <dcterms:modified xsi:type="dcterms:W3CDTF">2024-03-31T11:50:03Z</dcterms:modified>
</cp:coreProperties>
</file>